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B3D44-670F-45A9-9549-9011D8BD5558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65D9D-D29D-4B46-AF2B-38465EEB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167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Geology of Minnesota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Minnesota Landforms</a:t>
            </a:r>
          </a:p>
        </p:txBody>
      </p:sp>
    </p:spTree>
    <p:extLst>
      <p:ext uri="{BB962C8B-B14F-4D97-AF65-F5344CB8AC3E}">
        <p14:creationId xmlns:p14="http://schemas.microsoft.com/office/powerpoint/2010/main" val="945557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Weathering terms - chemical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4703714" cy="3615267"/>
          </a:xfrm>
        </p:spPr>
        <p:txBody>
          <a:bodyPr/>
          <a:lstStyle/>
          <a:p>
            <a:r>
              <a:rPr lang="en-US" sz="2400" u="sng" dirty="0"/>
              <a:t>Hydrolysis</a:t>
            </a:r>
            <a:r>
              <a:rPr lang="en-US" sz="2400" dirty="0"/>
              <a:t>:  when </a:t>
            </a:r>
            <a:r>
              <a:rPr lang="en-US" sz="2400" b="1" dirty="0"/>
              <a:t>water</a:t>
            </a:r>
            <a:r>
              <a:rPr lang="en-US" sz="2400" dirty="0"/>
              <a:t> chemically reacts with, and changes, the minerals in rock.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6946" y="3655580"/>
            <a:ext cx="226695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962" y="379143"/>
            <a:ext cx="4256918" cy="286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068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Weathering terms - chemical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4971000" cy="3615267"/>
          </a:xfrm>
        </p:spPr>
        <p:txBody>
          <a:bodyPr/>
          <a:lstStyle/>
          <a:p>
            <a:r>
              <a:rPr lang="en-US" sz="2400" u="sng" dirty="0"/>
              <a:t>Carbonation</a:t>
            </a:r>
            <a:r>
              <a:rPr lang="en-US" sz="2400" dirty="0"/>
              <a:t>:  when </a:t>
            </a:r>
            <a:r>
              <a:rPr lang="en-US" sz="2400" b="1" dirty="0"/>
              <a:t>carbonic acid</a:t>
            </a:r>
            <a:r>
              <a:rPr lang="en-US" sz="2400" dirty="0"/>
              <a:t> reacts with, and changes, the minerals in rock (CO</a:t>
            </a:r>
            <a:r>
              <a:rPr lang="en-US" sz="2400" baseline="-25000" dirty="0"/>
              <a:t>2</a:t>
            </a:r>
            <a:r>
              <a:rPr lang="en-US" sz="2400" dirty="0"/>
              <a:t> bubbles are released).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5377" y="685800"/>
            <a:ext cx="2897945" cy="21734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2743" y="3126315"/>
            <a:ext cx="260985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279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Weathering terms - chemical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786926" cy="3615267"/>
          </a:xfrm>
        </p:spPr>
        <p:txBody>
          <a:bodyPr/>
          <a:lstStyle/>
          <a:p>
            <a:r>
              <a:rPr lang="en-US" sz="2400" u="sng" dirty="0"/>
              <a:t>Oxidation</a:t>
            </a:r>
            <a:r>
              <a:rPr lang="en-US" sz="2400" dirty="0"/>
              <a:t>: when </a:t>
            </a:r>
            <a:r>
              <a:rPr lang="en-US" sz="2400" b="1" dirty="0"/>
              <a:t>oxygen</a:t>
            </a:r>
            <a:r>
              <a:rPr lang="en-US" sz="2400" dirty="0"/>
              <a:t> from water or the air reacts with and changes metallic elements in rock.  Note: rust is one form of oxidation.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6222" y="685800"/>
            <a:ext cx="4417254" cy="332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128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Weathering terms - chemical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685800"/>
            <a:ext cx="5913536" cy="3615267"/>
          </a:xfrm>
        </p:spPr>
        <p:txBody>
          <a:bodyPr>
            <a:normAutofit/>
          </a:bodyPr>
          <a:lstStyle/>
          <a:p>
            <a:r>
              <a:rPr lang="en-US" sz="2400" u="sng" dirty="0"/>
              <a:t>Other Acid Reactions</a:t>
            </a:r>
            <a:r>
              <a:rPr lang="en-US" sz="2400" dirty="0"/>
              <a:t>: </a:t>
            </a:r>
            <a:r>
              <a:rPr lang="en-US" sz="2400" b="1" dirty="0"/>
              <a:t>acid</a:t>
            </a:r>
            <a:r>
              <a:rPr lang="en-US" sz="2400" dirty="0"/>
              <a:t> can react with and change the minerals in rock.  The acid can be naturally occurring (example: moss and lichens which grown on rocks) or can be manmade (example: acid rain caused by air pollution).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3169" y="236537"/>
            <a:ext cx="5191125" cy="2771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2678" y="3363389"/>
            <a:ext cx="2385034" cy="279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097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Activity: weathering stations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Move about the room to the different stations </a:t>
            </a:r>
          </a:p>
          <a:p>
            <a:r>
              <a:rPr lang="en-US" dirty="0"/>
              <a:t>Follow the directions at each station</a:t>
            </a:r>
          </a:p>
          <a:p>
            <a:pPr lvl="1"/>
            <a:r>
              <a:rPr lang="en-US" dirty="0"/>
              <a:t>Draw a picture of what happened</a:t>
            </a:r>
          </a:p>
          <a:p>
            <a:pPr lvl="1"/>
            <a:r>
              <a:rPr lang="en-US" dirty="0"/>
              <a:t>Describe what happened</a:t>
            </a:r>
          </a:p>
          <a:p>
            <a:pPr lvl="1"/>
            <a:r>
              <a:rPr lang="en-US" dirty="0"/>
              <a:t>List the type of Mechanical or Chemical erosion demonstrated on the blank provided</a:t>
            </a:r>
          </a:p>
        </p:txBody>
      </p:sp>
      <p:pic>
        <p:nvPicPr>
          <p:cNvPr id="4" name="Picture 3" descr="Image by Phillip Martin at http://www.pppst.com/clipart.htm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784" y="944660"/>
            <a:ext cx="3073865" cy="190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668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Minnesota’s Rocks are old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1279" y="387399"/>
            <a:ext cx="4346388" cy="5084934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90317" y="733306"/>
            <a:ext cx="8534400" cy="3615267"/>
          </a:xfrm>
        </p:spPr>
        <p:txBody>
          <a:bodyPr/>
          <a:lstStyle/>
          <a:p>
            <a:r>
              <a:rPr lang="en-US" dirty="0"/>
              <a:t>Minnesota lies in the middle of the North American Craton</a:t>
            </a:r>
          </a:p>
          <a:p>
            <a:r>
              <a:rPr lang="en-US" dirty="0"/>
              <a:t>These rocks are more than 545 million years old</a:t>
            </a:r>
          </a:p>
          <a:p>
            <a:r>
              <a:rPr lang="en-US" dirty="0"/>
              <a:t>They are referred to as Precambrian </a:t>
            </a:r>
          </a:p>
          <a:p>
            <a:pPr lvl="1"/>
            <a:r>
              <a:rPr lang="en-US" dirty="0"/>
              <a:t>Anything older than 600 million years old </a:t>
            </a:r>
          </a:p>
        </p:txBody>
      </p:sp>
    </p:spTree>
    <p:extLst>
      <p:ext uri="{BB962C8B-B14F-4D97-AF65-F5344CB8AC3E}">
        <p14:creationId xmlns:p14="http://schemas.microsoft.com/office/powerpoint/2010/main" val="1178028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Weathering &amp; Erosion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Weathering</a:t>
            </a:r>
            <a:r>
              <a:rPr lang="en-US" dirty="0"/>
              <a:t> is the decay and breaking of rocks into smaller pieces.</a:t>
            </a:r>
          </a:p>
          <a:p>
            <a:r>
              <a:rPr lang="en-US" dirty="0"/>
              <a:t>Weathering is the result of the interactions of </a:t>
            </a:r>
            <a:r>
              <a:rPr lang="en-US" b="1" dirty="0"/>
              <a:t>air, water, and temperature </a:t>
            </a:r>
            <a:r>
              <a:rPr lang="en-US" dirty="0"/>
              <a:t>on exposed rock surfaces and prepares the rock for erosion. </a:t>
            </a:r>
          </a:p>
          <a:p>
            <a:r>
              <a:rPr lang="en-US" b="1" dirty="0"/>
              <a:t>Erosion</a:t>
            </a:r>
            <a:r>
              <a:rPr lang="en-US" dirty="0"/>
              <a:t> is the movement of the particles by ice, wind, or water. </a:t>
            </a:r>
          </a:p>
          <a:p>
            <a:pPr lvl="1"/>
            <a:r>
              <a:rPr lang="en-US" dirty="0"/>
              <a:t>The particles are then </a:t>
            </a:r>
            <a:r>
              <a:rPr lang="en-US" b="1" dirty="0"/>
              <a:t>transported</a:t>
            </a:r>
            <a:r>
              <a:rPr lang="en-US" dirty="0"/>
              <a:t> by that agent until they are </a:t>
            </a:r>
            <a:r>
              <a:rPr lang="en-US" b="1" dirty="0"/>
              <a:t>deposited</a:t>
            </a:r>
            <a:r>
              <a:rPr lang="en-US" dirty="0"/>
              <a:t> to form sedimentary deposits, which can be later eroded again or transformed into sedimentary rocks.	</a:t>
            </a:r>
          </a:p>
        </p:txBody>
      </p:sp>
    </p:spTree>
    <p:extLst>
      <p:ext uri="{BB962C8B-B14F-4D97-AF65-F5344CB8AC3E}">
        <p14:creationId xmlns:p14="http://schemas.microsoft.com/office/powerpoint/2010/main" val="473975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Types of weathering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8642668" cy="4026877"/>
          </a:xfrm>
        </p:spPr>
        <p:txBody>
          <a:bodyPr>
            <a:normAutofit fontScale="92500" lnSpcReduction="10000"/>
          </a:bodyPr>
          <a:lstStyle/>
          <a:p>
            <a:r>
              <a:rPr lang="en-US" sz="2200" b="1" dirty="0"/>
              <a:t>Mechanical weathering </a:t>
            </a:r>
            <a:r>
              <a:rPr lang="en-US" sz="2200" dirty="0"/>
              <a:t>is the </a:t>
            </a:r>
            <a:r>
              <a:rPr lang="en-US" sz="2200" i="1" dirty="0"/>
              <a:t>physical</a:t>
            </a:r>
            <a:r>
              <a:rPr lang="en-US" sz="2200" dirty="0"/>
              <a:t> breaking of rocks into smaller pieces (the composition of the rocks stay the same).</a:t>
            </a:r>
          </a:p>
          <a:p>
            <a:pPr lvl="1"/>
            <a:r>
              <a:rPr lang="en-US" sz="2200" dirty="0"/>
              <a:t>Example: Rocks hitting other rocks in a river (caused by the moving water) physically breaks off the sharp edges and rounds the rocks.</a:t>
            </a:r>
          </a:p>
          <a:p>
            <a:pPr marL="457200" lvl="1" indent="0">
              <a:buNone/>
            </a:pPr>
            <a:endParaRPr lang="en-US" sz="2200" dirty="0"/>
          </a:p>
          <a:p>
            <a:r>
              <a:rPr lang="en-US" sz="2200" b="1" dirty="0"/>
              <a:t>Chemical weathering is t</a:t>
            </a:r>
            <a:r>
              <a:rPr lang="en-US" sz="2200" dirty="0"/>
              <a:t>he breakdown or decay of rocks by chemically changing the composition of the rock.</a:t>
            </a:r>
          </a:p>
          <a:p>
            <a:pPr lvl="1"/>
            <a:r>
              <a:rPr lang="en-US" sz="2200" dirty="0"/>
              <a:t>Example: A weak acid (such as vinegar) will breakdown limestone by chemically changing some of the rock into a gas (carbon dioxide, CO</a:t>
            </a:r>
            <a:r>
              <a:rPr lang="en-US" sz="2200" baseline="-25000" dirty="0"/>
              <a:t>2</a:t>
            </a:r>
            <a:r>
              <a:rPr lang="en-US" sz="2200" dirty="0"/>
              <a:t>) which bubbles off.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166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Weathering 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 </a:t>
            </a:r>
            <a:r>
              <a:rPr lang="en-US" b="1" dirty="0"/>
              <a:t>spherically weathered boulder</a:t>
            </a:r>
            <a:r>
              <a:rPr lang="en-US" dirty="0"/>
              <a:t> forms when the corners of an angular rock are broken down more quickly than the flat surfaces, forming rounded shapes.</a:t>
            </a:r>
          </a:p>
          <a:p>
            <a:r>
              <a:rPr lang="en-US" b="1" dirty="0"/>
              <a:t>Differential weathering</a:t>
            </a:r>
            <a:r>
              <a:rPr lang="en-US" dirty="0"/>
              <a:t> results when some rocks resist weathering more than other rocks, creating uneven rates of weathering and erosion.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5525" y="499535"/>
            <a:ext cx="2761370" cy="1838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919" y="3416723"/>
            <a:ext cx="3695261" cy="277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781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Weathering terms - mechanical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786926" cy="3615267"/>
          </a:xfrm>
        </p:spPr>
        <p:txBody>
          <a:bodyPr/>
          <a:lstStyle/>
          <a:p>
            <a:r>
              <a:rPr lang="en-US" sz="2400" u="sng" dirty="0"/>
              <a:t>Exfoliation</a:t>
            </a:r>
            <a:r>
              <a:rPr lang="en-US" sz="2400" dirty="0"/>
              <a:t>: the peeling away of outer layers of a rock when pressure is taken off the rock, or when the rock expands &amp; contracts due to temperature change.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8455" y="894208"/>
            <a:ext cx="4762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955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Weathering terms - mechanical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4985068" cy="3615267"/>
          </a:xfrm>
        </p:spPr>
        <p:txBody>
          <a:bodyPr/>
          <a:lstStyle/>
          <a:p>
            <a:r>
              <a:rPr lang="en-US" sz="2400" u="sng" dirty="0"/>
              <a:t>Ice Wedging</a:t>
            </a:r>
            <a:r>
              <a:rPr lang="en-US" sz="2400" dirty="0"/>
              <a:t>:  water freezing and thawing in the cracks of rock can break it apart and allow the water to seep deeper.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982" y="536991"/>
            <a:ext cx="3526448" cy="414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537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Weathering terms - mechanical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843197" cy="3615267"/>
          </a:xfrm>
        </p:spPr>
        <p:txBody>
          <a:bodyPr/>
          <a:lstStyle/>
          <a:p>
            <a:r>
              <a:rPr lang="en-US" sz="2400" u="sng" dirty="0"/>
              <a:t>Organic Activity</a:t>
            </a:r>
            <a:r>
              <a:rPr lang="en-US" sz="2400" dirty="0"/>
              <a:t>:  as plant roots grow they can force apart rocks, and animals and insects can dig and breakdown rock.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2721" y="982101"/>
            <a:ext cx="4092525" cy="306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12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Weathering terms - mechanical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7151493" cy="3615267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/>
              <a:t>Abrasion</a:t>
            </a:r>
            <a:r>
              <a:rPr lang="en-US" dirty="0"/>
              <a:t>:  rocks hitting each other can breakdown the outer surface of the rocks.  Abrasion can be caused by:</a:t>
            </a:r>
          </a:p>
          <a:p>
            <a:r>
              <a:rPr lang="en-US" dirty="0"/>
              <a:t>1.  </a:t>
            </a:r>
            <a:r>
              <a:rPr lang="en-US" b="1" dirty="0"/>
              <a:t>Water</a:t>
            </a:r>
            <a:r>
              <a:rPr lang="en-US" dirty="0"/>
              <a:t> currents in </a:t>
            </a:r>
            <a:r>
              <a:rPr lang="en-US" u="sng" dirty="0"/>
              <a:t>rivers and streams</a:t>
            </a:r>
            <a:r>
              <a:rPr lang="en-US" dirty="0"/>
              <a:t> forcing rocks to hit each other.</a:t>
            </a:r>
          </a:p>
          <a:p>
            <a:r>
              <a:rPr lang="en-US" dirty="0"/>
              <a:t>2.  </a:t>
            </a:r>
            <a:r>
              <a:rPr lang="en-US" b="1" dirty="0"/>
              <a:t>Water</a:t>
            </a:r>
            <a:r>
              <a:rPr lang="en-US" dirty="0"/>
              <a:t> in </a:t>
            </a:r>
            <a:r>
              <a:rPr lang="en-US" u="sng" dirty="0"/>
              <a:t>ocean waves</a:t>
            </a:r>
            <a:r>
              <a:rPr lang="en-US" dirty="0"/>
              <a:t> crashing against shorelines can pound rock into smaller pieces.</a:t>
            </a:r>
          </a:p>
          <a:p>
            <a:r>
              <a:rPr lang="en-US" dirty="0"/>
              <a:t>3.  </a:t>
            </a:r>
            <a:r>
              <a:rPr lang="en-US" b="1" dirty="0"/>
              <a:t>Wind</a:t>
            </a:r>
            <a:r>
              <a:rPr lang="en-US" dirty="0"/>
              <a:t> carrying sand can breakdown and “sandblast” rock. </a:t>
            </a:r>
          </a:p>
          <a:p>
            <a:r>
              <a:rPr lang="en-US" dirty="0"/>
              <a:t>4.  </a:t>
            </a:r>
            <a:r>
              <a:rPr lang="en-US" b="1" dirty="0"/>
              <a:t>Glaciers</a:t>
            </a:r>
            <a:r>
              <a:rPr lang="en-US" dirty="0"/>
              <a:t> (containing bits of sand and rock) sliding down mountains can grind against the underlying rock and break some of it off.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2381" y="906799"/>
            <a:ext cx="3185693" cy="24975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2227" y="3636962"/>
            <a:ext cx="228600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633797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146</TotalTime>
  <Words>503</Words>
  <Application>Microsoft Office PowerPoint</Application>
  <PresentationFormat>Widescreen</PresentationFormat>
  <Paragraphs>47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Century Gothic</vt:lpstr>
      <vt:lpstr>Wingdings 3</vt:lpstr>
      <vt:lpstr>Slice</vt:lpstr>
      <vt:lpstr>Geology of Minnesota </vt:lpstr>
      <vt:lpstr>Minnesota’s Rocks are old</vt:lpstr>
      <vt:lpstr>Weathering &amp; Erosion</vt:lpstr>
      <vt:lpstr>Two Types of weathering </vt:lpstr>
      <vt:lpstr>Weathering patterns</vt:lpstr>
      <vt:lpstr>Weathering terms - mechanical</vt:lpstr>
      <vt:lpstr>Weathering terms - mechanical</vt:lpstr>
      <vt:lpstr>Weathering terms - mechanical</vt:lpstr>
      <vt:lpstr>Weathering terms - mechanical</vt:lpstr>
      <vt:lpstr>Weathering terms - chemical</vt:lpstr>
      <vt:lpstr>Weathering terms - chemical</vt:lpstr>
      <vt:lpstr>Weathering terms - chemical</vt:lpstr>
      <vt:lpstr>Weathering terms - chemical</vt:lpstr>
      <vt:lpstr>Activity: weathering stations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Geology of Minnesota</dc:title>
  <dc:creator>Lauren Borer</dc:creator>
  <cp:lastModifiedBy>Lauren Borer</cp:lastModifiedBy>
  <cp:revision>17</cp:revision>
  <dcterms:created xsi:type="dcterms:W3CDTF">2016-08-14T19:31:18Z</dcterms:created>
  <dcterms:modified xsi:type="dcterms:W3CDTF">2016-09-16T20:05:27Z</dcterms:modified>
</cp:coreProperties>
</file>